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7199313" cy="55800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13219"/>
            <a:ext cx="6119416" cy="1942689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930825"/>
            <a:ext cx="5399485" cy="134722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85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139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97087"/>
            <a:ext cx="1552352" cy="472884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97087"/>
            <a:ext cx="4567064" cy="472884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111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5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391142"/>
            <a:ext cx="6209407" cy="232115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734252"/>
            <a:ext cx="6209407" cy="1220638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61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485433"/>
            <a:ext cx="3059708" cy="35404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0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97088"/>
            <a:ext cx="6209407" cy="107855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367891"/>
            <a:ext cx="3045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038273"/>
            <a:ext cx="3045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367891"/>
            <a:ext cx="3060646" cy="67038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038273"/>
            <a:ext cx="3060646" cy="299799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481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92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24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03427"/>
            <a:ext cx="3644652" cy="3965461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77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72004"/>
            <a:ext cx="2321966" cy="130201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03427"/>
            <a:ext cx="3644652" cy="3965461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674019"/>
            <a:ext cx="2321966" cy="3101327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556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97088"/>
            <a:ext cx="6209407" cy="1078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485433"/>
            <a:ext cx="6209407" cy="3540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FF93-C4B5-45BA-A465-1D443529BDA3}" type="datetimeFigureOut">
              <a:rPr lang="tr-TR" smtClean="0"/>
              <a:t>2.06.2025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171893"/>
            <a:ext cx="2429768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171893"/>
            <a:ext cx="1619845" cy="29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D8ED-95C3-4C01-B06E-598530CC56B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3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analsinif1.gumushane.edu.tr/rooms/ld5-jxn-m7n-t7l/jo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56F596CF-BB70-45BA-947A-F9439592026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01069" y="986695"/>
            <a:ext cx="3797173" cy="3797173"/>
          </a:xfrm>
          <a:prstGeom prst="rect">
            <a:avLst/>
          </a:prstGeom>
        </p:spPr>
      </p:pic>
      <p:sp>
        <p:nvSpPr>
          <p:cNvPr id="2" name="İçerik Yer Tutucusu 2">
            <a:extLst>
              <a:ext uri="{FF2B5EF4-FFF2-40B4-BE49-F238E27FC236}">
                <a16:creationId xmlns:a16="http://schemas.microsoft.com/office/drawing/2014/main" id="{E5FF90CB-0C05-4012-A053-DA20B8620EBC}"/>
              </a:ext>
            </a:extLst>
          </p:cNvPr>
          <p:cNvSpPr txBox="1">
            <a:spLocks/>
          </p:cNvSpPr>
          <p:nvPr/>
        </p:nvSpPr>
        <p:spPr bwMode="auto">
          <a:xfrm>
            <a:off x="279174" y="1345659"/>
            <a:ext cx="6800913" cy="3918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19907" rtl="0" eaLnBrk="1" latinLnBrk="0" hangingPunct="1">
              <a:lnSpc>
                <a:spcPct val="90000"/>
              </a:lnSpc>
              <a:spcBef>
                <a:spcPts val="787"/>
              </a:spcBef>
              <a:buFont typeface="Arial" panose="020B0604020202020204" pitchFamily="34" charset="0"/>
              <a:buNone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995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9907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4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86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9814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976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9721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9675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79628" indent="0" algn="ctr" defTabSz="719907" rtl="0" eaLnBrk="1" latinLnBrk="0" hangingPunct="1">
              <a:lnSpc>
                <a:spcPct val="90000"/>
              </a:lnSpc>
              <a:spcBef>
                <a:spcPts val="394"/>
              </a:spcBef>
              <a:buFont typeface="Arial" panose="020B0604020202020204" pitchFamily="34" charset="0"/>
              <a:buNone/>
              <a:defRPr sz="12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Bilim Dalı	: Sağlık Yönetimi</a:t>
            </a: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Adı	: İzzet Şehriye TORPUŞ</a:t>
            </a: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Danışman Adı	: Dr. Öğr. Üyesi Özcan KOÇ</a:t>
            </a:r>
          </a:p>
          <a:p>
            <a:pPr indent="-1404000" algn="just"/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Seminer/Tez Konu	: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Sağlık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Çalışanlarının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İş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Yaşam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Kalitesi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ile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Sessiz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İstifa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Tutumları</a:t>
            </a:r>
            <a:r>
              <a:rPr lang="tr-TR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Arasındaki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İlişkinin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GB" sz="1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İncelenmesi</a:t>
            </a:r>
            <a:r>
              <a:rPr lang="en-GB" sz="1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200000"/>
              </a:lnSpc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Tarih ve Saat	: 17/06/2025 saat: 11:30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Yer		: </a:t>
            </a:r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https://sanalsinif1.gumushane.edu.tr/rooms/ld5-jxn-m7n-t7l/join</a:t>
            </a: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tr-T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99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</TotalTime>
  <Words>71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Teması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doğru</dc:creator>
  <cp:lastModifiedBy>özcan Koç</cp:lastModifiedBy>
  <cp:revision>15</cp:revision>
  <dcterms:created xsi:type="dcterms:W3CDTF">2025-05-06T12:18:00Z</dcterms:created>
  <dcterms:modified xsi:type="dcterms:W3CDTF">2025-06-02T13:18:28Z</dcterms:modified>
</cp:coreProperties>
</file>