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7199313" cy="55800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1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913219"/>
            <a:ext cx="6119416" cy="1942689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930825"/>
            <a:ext cx="5399485" cy="1347223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85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39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97087"/>
            <a:ext cx="1552352" cy="472884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97087"/>
            <a:ext cx="4567064" cy="472884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11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05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391142"/>
            <a:ext cx="6209407" cy="2321151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734252"/>
            <a:ext cx="6209407" cy="1220638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618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485433"/>
            <a:ext cx="3059708" cy="35404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485433"/>
            <a:ext cx="3059708" cy="35404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97088"/>
            <a:ext cx="6209407" cy="107855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367891"/>
            <a:ext cx="3045646" cy="67038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038273"/>
            <a:ext cx="3045646" cy="299799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367891"/>
            <a:ext cx="3060646" cy="67038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038273"/>
            <a:ext cx="3060646" cy="299799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481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92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24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72004"/>
            <a:ext cx="2321966" cy="130201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803427"/>
            <a:ext cx="3644652" cy="3965461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74019"/>
            <a:ext cx="2321966" cy="31013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77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72004"/>
            <a:ext cx="2321966" cy="130201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803427"/>
            <a:ext cx="3644652" cy="3965461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74019"/>
            <a:ext cx="2321966" cy="31013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56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97088"/>
            <a:ext cx="6209407" cy="107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485433"/>
            <a:ext cx="6209407" cy="3540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5171893"/>
            <a:ext cx="1619845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5171893"/>
            <a:ext cx="2429768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5171893"/>
            <a:ext cx="1619845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3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analsinif1.gumushane.edu.tr/rooms/ld5-jxn-m7n-t7l/jo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6F596CF-BB70-45BA-947A-F943959202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01069" y="986695"/>
            <a:ext cx="3797173" cy="3797173"/>
          </a:xfrm>
          <a:prstGeom prst="rect">
            <a:avLst/>
          </a:prstGeom>
        </p:spPr>
      </p:pic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E5FF90CB-0C05-4012-A053-DA20B8620EBC}"/>
              </a:ext>
            </a:extLst>
          </p:cNvPr>
          <p:cNvSpPr txBox="1">
            <a:spLocks/>
          </p:cNvSpPr>
          <p:nvPr/>
        </p:nvSpPr>
        <p:spPr bwMode="auto">
          <a:xfrm>
            <a:off x="279174" y="1345659"/>
            <a:ext cx="6800913" cy="3918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5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07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86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81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976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972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9675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962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Bilim Dalı	: Sağlık Yönetimi</a:t>
            </a:r>
          </a:p>
          <a:p>
            <a:pPr algn="l">
              <a:lnSpc>
                <a:spcPct val="200000"/>
              </a:lnSpc>
            </a:pP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Adı	: Elifnaz ERGÜL</a:t>
            </a:r>
          </a:p>
          <a:p>
            <a:pPr algn="l">
              <a:lnSpc>
                <a:spcPct val="200000"/>
              </a:lnSpc>
            </a:pP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Danışman Adı	: Dr. Öğr. Üyesi Özcan KOÇ</a:t>
            </a:r>
          </a:p>
          <a:p>
            <a:pPr indent="-1404000" algn="just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Seminer/Tez Konu	: </a:t>
            </a:r>
            <a:r>
              <a:rPr lang="tr-TR" sz="1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Türkiye’de Obezite ve Uluslararası Karşılaştırması</a:t>
            </a:r>
            <a:endParaRPr lang="tr-T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Tarih ve Saat	: 18/06/2025 saat: 13:00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		: 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https://sanalsinif1.gumushane.edu.tr/rooms/ld5-jxn-m7n-t7l/join</a:t>
            </a:r>
            <a:endParaRPr lang="tr-T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99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63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Teması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salih doğru</dc:creator>
  <cp:lastModifiedBy>özcan Koç</cp:lastModifiedBy>
  <cp:revision>16</cp:revision>
  <dcterms:created xsi:type="dcterms:W3CDTF">2025-05-06T12:18:00Z</dcterms:created>
  <dcterms:modified xsi:type="dcterms:W3CDTF">2025-06-02T13:23:34Z</dcterms:modified>
</cp:coreProperties>
</file>